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6" r:id="rId1"/>
  </p:sldMasterIdLst>
  <p:notesMasterIdLst>
    <p:notesMasterId r:id="rId14"/>
  </p:notesMasterIdLst>
  <p:sldIdLst>
    <p:sldId id="256" r:id="rId2"/>
    <p:sldId id="257" r:id="rId3"/>
    <p:sldId id="258" r:id="rId4"/>
    <p:sldId id="259" r:id="rId5"/>
    <p:sldId id="262" r:id="rId6"/>
    <p:sldId id="260" r:id="rId7"/>
    <p:sldId id="261" r:id="rId8"/>
    <p:sldId id="263" r:id="rId9"/>
    <p:sldId id="265" r:id="rId10"/>
    <p:sldId id="264"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BCC6DD-A7AF-5D46-97DA-F82125FBFC64}">
          <p14:sldIdLst>
            <p14:sldId id="256"/>
            <p14:sldId id="257"/>
            <p14:sldId id="258"/>
            <p14:sldId id="259"/>
            <p14:sldId id="262"/>
            <p14:sldId id="260"/>
            <p14:sldId id="261"/>
            <p14:sldId id="263"/>
            <p14:sldId id="265"/>
            <p14:sldId id="264"/>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18"/>
  </p:normalViewPr>
  <p:slideViewPr>
    <p:cSldViewPr snapToGrid="0" snapToObjects="1">
      <p:cViewPr varScale="1">
        <p:scale>
          <a:sx n="93" d="100"/>
          <a:sy n="93"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50264-DA2A-8049-AF67-EE2D748978C5}" type="datetimeFigureOut">
              <a:rPr lang="en-US" smtClean="0"/>
              <a:t>11/17/16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F6C30-75D0-464A-83B8-5F84397C3FCA}" type="slidenum">
              <a:rPr lang="en-US" smtClean="0"/>
              <a:t>‹#›</a:t>
            </a:fld>
            <a:endParaRPr lang="en-US"/>
          </a:p>
        </p:txBody>
      </p:sp>
    </p:spTree>
    <p:extLst>
      <p:ext uri="{BB962C8B-B14F-4D97-AF65-F5344CB8AC3E}">
        <p14:creationId xmlns:p14="http://schemas.microsoft.com/office/powerpoint/2010/main" val="108613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F6C30-75D0-464A-83B8-5F84397C3FCA}" type="slidenum">
              <a:rPr lang="en-US" smtClean="0"/>
              <a:t>1</a:t>
            </a:fld>
            <a:endParaRPr lang="en-US"/>
          </a:p>
        </p:txBody>
      </p:sp>
    </p:spTree>
    <p:extLst>
      <p:ext uri="{BB962C8B-B14F-4D97-AF65-F5344CB8AC3E}">
        <p14:creationId xmlns:p14="http://schemas.microsoft.com/office/powerpoint/2010/main" val="10967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Christmas coming up, we felt that there was a need for</a:t>
            </a:r>
            <a:r>
              <a:rPr lang="en-US" baseline="0" dirty="0" smtClean="0"/>
              <a:t> a simple app to be able to save a friends list, search for items in a general category, save specific items to a specific friend, and then be able to reference all later on a mobile format while shopping.</a:t>
            </a:r>
            <a:endParaRPr lang="en-US" dirty="0"/>
          </a:p>
        </p:txBody>
      </p:sp>
      <p:sp>
        <p:nvSpPr>
          <p:cNvPr id="4" name="Slide Number Placeholder 3"/>
          <p:cNvSpPr>
            <a:spLocks noGrp="1"/>
          </p:cNvSpPr>
          <p:nvPr>
            <p:ph type="sldNum" sz="quarter" idx="10"/>
          </p:nvPr>
        </p:nvSpPr>
        <p:spPr/>
        <p:txBody>
          <a:bodyPr/>
          <a:lstStyle/>
          <a:p>
            <a:fld id="{A7DF6C30-75D0-464A-83B8-5F84397C3FCA}" type="slidenum">
              <a:rPr lang="en-US" smtClean="0"/>
              <a:t>2</a:t>
            </a:fld>
            <a:endParaRPr lang="en-US"/>
          </a:p>
        </p:txBody>
      </p:sp>
    </p:spTree>
    <p:extLst>
      <p:ext uri="{BB962C8B-B14F-4D97-AF65-F5344CB8AC3E}">
        <p14:creationId xmlns:p14="http://schemas.microsoft.com/office/powerpoint/2010/main" val="157494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tough time finding an API that used JSON</a:t>
            </a:r>
            <a:r>
              <a:rPr lang="en-US" baseline="0" dirty="0" smtClean="0"/>
              <a:t> and that we could manipulate to what we needed to pull from it.  We finally settled on the Walmart API.  This also allowed us to key on searching by product price point and sorting each search from least expensive to most expensive within the 20 product data return.  We then linked our App to </a:t>
            </a:r>
            <a:r>
              <a:rPr lang="en-US" baseline="0" dirty="0" err="1" smtClean="0"/>
              <a:t>Walmart.com</a:t>
            </a:r>
            <a:r>
              <a:rPr lang="en-US" baseline="0" dirty="0" smtClean="0"/>
              <a:t> so that the user could make a purchase.</a:t>
            </a:r>
            <a:endParaRPr lang="en-US" dirty="0"/>
          </a:p>
        </p:txBody>
      </p:sp>
      <p:sp>
        <p:nvSpPr>
          <p:cNvPr id="4" name="Slide Number Placeholder 3"/>
          <p:cNvSpPr>
            <a:spLocks noGrp="1"/>
          </p:cNvSpPr>
          <p:nvPr>
            <p:ph type="sldNum" sz="quarter" idx="10"/>
          </p:nvPr>
        </p:nvSpPr>
        <p:spPr/>
        <p:txBody>
          <a:bodyPr/>
          <a:lstStyle/>
          <a:p>
            <a:fld id="{A7DF6C30-75D0-464A-83B8-5F84397C3FCA}" type="slidenum">
              <a:rPr lang="en-US" smtClean="0"/>
              <a:t>3</a:t>
            </a:fld>
            <a:endParaRPr lang="en-US"/>
          </a:p>
        </p:txBody>
      </p:sp>
    </p:spTree>
    <p:extLst>
      <p:ext uri="{BB962C8B-B14F-4D97-AF65-F5344CB8AC3E}">
        <p14:creationId xmlns:p14="http://schemas.microsoft.com/office/powerpoint/2010/main" val="206228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with Padding" (and </a:t>
            </a:r>
            <a:r>
              <a:rPr lang="en-US" sz="1200" b="1" i="0" kern="1200" dirty="0"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stands for JavaScript Object Notation), is a way to get data from another domain that bypasses CORS (Cross Origin Resource Sharing) rules. CORS is a set of "rules," about transferring data between sites that have a different domain name from the client.</a:t>
            </a:r>
            <a:endParaRPr lang="en-US" dirty="0"/>
          </a:p>
        </p:txBody>
      </p:sp>
      <p:sp>
        <p:nvSpPr>
          <p:cNvPr id="4" name="Slide Number Placeholder 3"/>
          <p:cNvSpPr>
            <a:spLocks noGrp="1"/>
          </p:cNvSpPr>
          <p:nvPr>
            <p:ph type="sldNum" sz="quarter" idx="10"/>
          </p:nvPr>
        </p:nvSpPr>
        <p:spPr/>
        <p:txBody>
          <a:bodyPr/>
          <a:lstStyle/>
          <a:p>
            <a:fld id="{A7DF6C30-75D0-464A-83B8-5F84397C3FCA}" type="slidenum">
              <a:rPr lang="en-US" smtClean="0"/>
              <a:t>4</a:t>
            </a:fld>
            <a:endParaRPr lang="en-US"/>
          </a:p>
        </p:txBody>
      </p:sp>
    </p:spTree>
    <p:extLst>
      <p:ext uri="{BB962C8B-B14F-4D97-AF65-F5344CB8AC3E}">
        <p14:creationId xmlns:p14="http://schemas.microsoft.com/office/powerpoint/2010/main" val="186258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a:t>
            </a:r>
            <a:r>
              <a:rPr lang="en-US" baseline="0" dirty="0" smtClean="0"/>
              <a:t> Up and Login are stored in Firebase for user authentication and access.</a:t>
            </a:r>
            <a:endParaRPr lang="en-US" dirty="0"/>
          </a:p>
        </p:txBody>
      </p:sp>
      <p:sp>
        <p:nvSpPr>
          <p:cNvPr id="4" name="Slide Number Placeholder 3"/>
          <p:cNvSpPr>
            <a:spLocks noGrp="1"/>
          </p:cNvSpPr>
          <p:nvPr>
            <p:ph type="sldNum" sz="quarter" idx="10"/>
          </p:nvPr>
        </p:nvSpPr>
        <p:spPr/>
        <p:txBody>
          <a:bodyPr/>
          <a:lstStyle/>
          <a:p>
            <a:fld id="{A7DF6C30-75D0-464A-83B8-5F84397C3FCA}" type="slidenum">
              <a:rPr lang="en-US" smtClean="0"/>
              <a:t>6</a:t>
            </a:fld>
            <a:endParaRPr lang="en-US"/>
          </a:p>
        </p:txBody>
      </p:sp>
    </p:spTree>
    <p:extLst>
      <p:ext uri="{BB962C8B-B14F-4D97-AF65-F5344CB8AC3E}">
        <p14:creationId xmlns:p14="http://schemas.microsoft.com/office/powerpoint/2010/main" val="97563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11/17/16</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11/17/16</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528676"/>
      </p:ext>
    </p:extLst>
  </p:cSld>
  <p:clrMap bg1="lt1" tx1="dk1" bg2="lt2" tx2="dk2" accent1="accent1" accent2="accent2" accent3="accent3" accent4="accent4" accent5="accent5" accent6="accent6" hlink="hlink" folHlink="folHlink"/>
  <p:sldLayoutIdLst>
    <p:sldLayoutId id="2147485437" r:id="rId1"/>
    <p:sldLayoutId id="2147485438" r:id="rId2"/>
    <p:sldLayoutId id="2147485439" r:id="rId3"/>
    <p:sldLayoutId id="2147485440" r:id="rId4"/>
    <p:sldLayoutId id="2147485441" r:id="rId5"/>
    <p:sldLayoutId id="2147485442" r:id="rId6"/>
    <p:sldLayoutId id="2147485443" r:id="rId7"/>
    <p:sldLayoutId id="2147485444" r:id="rId8"/>
    <p:sldLayoutId id="2147485445" r:id="rId9"/>
    <p:sldLayoutId id="2147485446" r:id="rId10"/>
    <p:sldLayoutId id="2147485447" r:id="rId11"/>
    <p:sldLayoutId id="2147485448" r:id="rId12"/>
    <p:sldLayoutId id="2147485449" r:id="rId13"/>
    <p:sldLayoutId id="2147485450" r:id="rId14"/>
    <p:sldLayoutId id="2147485451" r:id="rId15"/>
    <p:sldLayoutId id="2147485452" r:id="rId16"/>
    <p:sldLayoutId id="2147485453" r:id="rId17"/>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Giftly</a:t>
            </a:r>
            <a:endParaRPr lang="en-US" dirty="0"/>
          </a:p>
        </p:txBody>
      </p:sp>
      <p:sp>
        <p:nvSpPr>
          <p:cNvPr id="3" name="Subtitle 2"/>
          <p:cNvSpPr>
            <a:spLocks noGrp="1"/>
          </p:cNvSpPr>
          <p:nvPr>
            <p:ph type="subTitle" idx="1"/>
          </p:nvPr>
        </p:nvSpPr>
        <p:spPr/>
        <p:txBody>
          <a:bodyPr/>
          <a:lstStyle/>
          <a:p>
            <a:r>
              <a:rPr lang="en-US" dirty="0" smtClean="0"/>
              <a:t>Your Home for Gifting Perfection</a:t>
            </a:r>
            <a:endParaRPr lang="en-US" dirty="0"/>
          </a:p>
        </p:txBody>
      </p:sp>
    </p:spTree>
    <p:extLst>
      <p:ext uri="{BB962C8B-B14F-4D97-AF65-F5344CB8AC3E}">
        <p14:creationId xmlns:p14="http://schemas.microsoft.com/office/powerpoint/2010/main" val="1406633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100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Items</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567" y="2474027"/>
            <a:ext cx="9304865" cy="57125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894961" y="3233309"/>
            <a:ext cx="2240268" cy="272097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659" y="3572933"/>
            <a:ext cx="6885940" cy="2113948"/>
          </a:xfrm>
          <a:prstGeom prst="rect">
            <a:avLst/>
          </a:prstGeom>
        </p:spPr>
      </p:pic>
    </p:spTree>
    <p:extLst>
      <p:ext uri="{BB962C8B-B14F-4D97-AF65-F5344CB8AC3E}">
        <p14:creationId xmlns:p14="http://schemas.microsoft.com/office/powerpoint/2010/main" val="13921317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18" presetClass="entr" presetSubtype="12" fill="hold"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childTnLst>
                          </p:cTn>
                        </p:par>
                        <p:par>
                          <p:cTn id="16" fill="hold">
                            <p:stCondLst>
                              <p:cond delay="2000"/>
                            </p:stCondLst>
                            <p:childTnLst>
                              <p:par>
                                <p:cTn id="17" presetID="6" presetClass="entr" presetSubtype="16"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Features</a:t>
            </a:r>
            <a:endParaRPr lang="en-US" dirty="0"/>
          </a:p>
        </p:txBody>
      </p:sp>
      <p:sp>
        <p:nvSpPr>
          <p:cNvPr id="3" name="Content Placeholder 2"/>
          <p:cNvSpPr>
            <a:spLocks noGrp="1"/>
          </p:cNvSpPr>
          <p:nvPr>
            <p:ph sz="half" idx="1"/>
          </p:nvPr>
        </p:nvSpPr>
        <p:spPr/>
        <p:txBody>
          <a:bodyPr/>
          <a:lstStyle/>
          <a:p>
            <a:r>
              <a:rPr lang="en-US" dirty="0" smtClean="0"/>
              <a:t>Shows current user logged in</a:t>
            </a:r>
          </a:p>
        </p:txBody>
      </p:sp>
      <p:sp>
        <p:nvSpPr>
          <p:cNvPr id="4" name="Content Placeholder 3"/>
          <p:cNvSpPr>
            <a:spLocks noGrp="1"/>
          </p:cNvSpPr>
          <p:nvPr>
            <p:ph sz="half" idx="2"/>
          </p:nvPr>
        </p:nvSpPr>
        <p:spPr/>
        <p:txBody>
          <a:bodyPr/>
          <a:lstStyle/>
          <a:p>
            <a:r>
              <a:rPr lang="en-US" dirty="0"/>
              <a:t>Sign out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022" y="3860799"/>
            <a:ext cx="6009645" cy="440267"/>
          </a:xfrm>
          <a:prstGeom prst="rect">
            <a:avLst/>
          </a:prstGeom>
        </p:spPr>
      </p:pic>
    </p:spTree>
    <p:extLst>
      <p:ext uri="{BB962C8B-B14F-4D97-AF65-F5344CB8AC3E}">
        <p14:creationId xmlns:p14="http://schemas.microsoft.com/office/powerpoint/2010/main" val="10465116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5" presetClass="entr" presetSubtype="10" fill="hold" grpId="0" nodeType="after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par>
                          <p:cTn id="13" fill="hold">
                            <p:stCondLst>
                              <p:cond delay="1500"/>
                            </p:stCondLst>
                            <p:childTnLst>
                              <p:par>
                                <p:cTn id="14" presetID="5" presetClass="entr" presetSubtype="10" fill="hold" grpId="0" nodeType="afterEffect">
                                  <p:stCondLst>
                                    <p:cond delay="50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checkerboard(across)">
                                      <p:cBhvr>
                                        <p:cTn id="16" dur="500"/>
                                        <p:tgtEl>
                                          <p:spTgt spid="4">
                                            <p:txEl>
                                              <p:pRg st="0" end="0"/>
                                            </p:txEl>
                                          </p:spTgt>
                                        </p:tgtEl>
                                      </p:cBhvr>
                                    </p:animEffect>
                                  </p:childTnLst>
                                </p:cTn>
                              </p:par>
                            </p:childTnLst>
                          </p:cTn>
                        </p:par>
                        <p:par>
                          <p:cTn id="17" fill="hold">
                            <p:stCondLst>
                              <p:cond delay="2500"/>
                            </p:stCondLst>
                            <p:childTnLst>
                              <p:par>
                                <p:cTn id="18" presetID="16" presetClass="entr" presetSubtype="21" fill="hold"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Versions</a:t>
            </a:r>
            <a:endParaRPr lang="en-US" dirty="0"/>
          </a:p>
        </p:txBody>
      </p:sp>
      <p:sp>
        <p:nvSpPr>
          <p:cNvPr id="3" name="Content Placeholder 2"/>
          <p:cNvSpPr>
            <a:spLocks noGrp="1"/>
          </p:cNvSpPr>
          <p:nvPr>
            <p:ph sz="half" idx="1"/>
          </p:nvPr>
        </p:nvSpPr>
        <p:spPr>
          <a:xfrm>
            <a:off x="1298448" y="2560320"/>
            <a:ext cx="4882896" cy="3310128"/>
          </a:xfrm>
        </p:spPr>
        <p:txBody>
          <a:bodyPr/>
          <a:lstStyle/>
          <a:p>
            <a:r>
              <a:rPr lang="en-US" dirty="0" smtClean="0"/>
              <a:t>Importation of Facebook Friend list</a:t>
            </a:r>
          </a:p>
          <a:p>
            <a:endParaRPr lang="en-US" dirty="0" smtClean="0"/>
          </a:p>
          <a:p>
            <a:r>
              <a:rPr lang="en-US" dirty="0" smtClean="0"/>
              <a:t>Additional Shopping API</a:t>
            </a:r>
          </a:p>
          <a:p>
            <a:endParaRPr lang="en-US" dirty="0"/>
          </a:p>
        </p:txBody>
      </p:sp>
      <p:sp>
        <p:nvSpPr>
          <p:cNvPr id="4" name="Content Placeholder 3"/>
          <p:cNvSpPr>
            <a:spLocks noGrp="1"/>
          </p:cNvSpPr>
          <p:nvPr>
            <p:ph sz="half" idx="2"/>
          </p:nvPr>
        </p:nvSpPr>
        <p:spPr/>
        <p:txBody>
          <a:bodyPr/>
          <a:lstStyle/>
          <a:p>
            <a:r>
              <a:rPr lang="en-US" dirty="0" smtClean="0"/>
              <a:t>Create Own Checkout within App     </a:t>
            </a:r>
          </a:p>
          <a:p>
            <a:endParaRPr lang="en-US" dirty="0" smtClean="0"/>
          </a:p>
          <a:p>
            <a:r>
              <a:rPr lang="en-US" dirty="0" smtClean="0"/>
              <a:t>Add Map access for mobile use</a:t>
            </a:r>
            <a:endParaRPr lang="en-US" dirty="0"/>
          </a:p>
        </p:txBody>
      </p:sp>
    </p:spTree>
    <p:extLst>
      <p:ext uri="{BB962C8B-B14F-4D97-AF65-F5344CB8AC3E}">
        <p14:creationId xmlns:p14="http://schemas.microsoft.com/office/powerpoint/2010/main" val="12758008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5" presetClass="entr" presetSubtype="0"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
                                            <p:txEl>
                                              <p:pRg st="0" end="0"/>
                                            </p:txEl>
                                          </p:spTgt>
                                        </p:tgtEl>
                                      </p:cBhvr>
                                    </p:animEffect>
                                  </p:childTnLst>
                                </p:cTn>
                              </p:par>
                            </p:childTnLst>
                          </p:cTn>
                        </p:par>
                        <p:par>
                          <p:cTn id="14" fill="hold">
                            <p:stCondLst>
                              <p:cond delay="2000"/>
                            </p:stCondLst>
                            <p:childTnLst>
                              <p:par>
                                <p:cTn id="15" presetID="55" presetClass="entr" presetSubtype="0" fill="hold" grpId="0" nodeType="after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2" end="2"/>
                                            </p:txEl>
                                          </p:spTgt>
                                        </p:tgtEl>
                                      </p:cBhvr>
                                    </p:animEffect>
                                  </p:childTnLst>
                                </p:cTn>
                              </p:par>
                            </p:childTnLst>
                          </p:cTn>
                        </p:par>
                        <p:par>
                          <p:cTn id="20" fill="hold">
                            <p:stCondLst>
                              <p:cond delay="3500"/>
                            </p:stCondLst>
                            <p:childTnLst>
                              <p:par>
                                <p:cTn id="21" presetID="55" presetClass="entr" presetSubtype="0" fill="hold" grpId="0" nodeType="afterEffect">
                                  <p:stCondLst>
                                    <p:cond delay="50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p:cTn id="23"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24"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25" dur="1000"/>
                                        <p:tgtEl>
                                          <p:spTgt spid="4">
                                            <p:txEl>
                                              <p:pRg st="0" end="0"/>
                                            </p:txEl>
                                          </p:spTgt>
                                        </p:tgtEl>
                                      </p:cBhvr>
                                    </p:animEffect>
                                  </p:childTnLst>
                                </p:cTn>
                              </p:par>
                            </p:childTnLst>
                          </p:cTn>
                        </p:par>
                        <p:par>
                          <p:cTn id="26" fill="hold">
                            <p:stCondLst>
                              <p:cond delay="5000"/>
                            </p:stCondLst>
                            <p:childTnLst>
                              <p:par>
                                <p:cTn id="27" presetID="55" presetClass="entr" presetSubtype="0" fill="hold" grpId="0" nodeType="afterEffect">
                                  <p:stCondLst>
                                    <p:cond delay="50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p:cTn id="29" dur="1000" fill="hold"/>
                                        <p:tgtEl>
                                          <p:spTgt spid="4">
                                            <p:txEl>
                                              <p:pRg st="2" end="2"/>
                                            </p:txEl>
                                          </p:spTgt>
                                        </p:tgtEl>
                                        <p:attrNameLst>
                                          <p:attrName>ppt_w</p:attrName>
                                        </p:attrNameLst>
                                      </p:cBhvr>
                                      <p:tavLst>
                                        <p:tav tm="0">
                                          <p:val>
                                            <p:strVal val="#ppt_w*0.70"/>
                                          </p:val>
                                        </p:tav>
                                        <p:tav tm="100000">
                                          <p:val>
                                            <p:strVal val="#ppt_w"/>
                                          </p:val>
                                        </p:tav>
                                      </p:tavLst>
                                    </p:anim>
                                    <p:anim calcmode="lin" valueType="num">
                                      <p:cBhvr>
                                        <p:cTn id="30"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31"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Hero You Didn’t Know You Needed</a:t>
            </a:r>
            <a:endParaRPr lang="en-US" dirty="0"/>
          </a:p>
        </p:txBody>
      </p:sp>
      <p:sp>
        <p:nvSpPr>
          <p:cNvPr id="4" name="Content Placeholder 3"/>
          <p:cNvSpPr>
            <a:spLocks noGrp="1"/>
          </p:cNvSpPr>
          <p:nvPr>
            <p:ph idx="1"/>
          </p:nvPr>
        </p:nvSpPr>
        <p:spPr/>
        <p:txBody>
          <a:bodyPr/>
          <a:lstStyle/>
          <a:p>
            <a:r>
              <a:rPr lang="en-US" dirty="0" smtClean="0"/>
              <a:t>Need for a simple, organized shopping list to shop for </a:t>
            </a:r>
            <a:r>
              <a:rPr lang="en-US" dirty="0" smtClean="0"/>
              <a:t>friends</a:t>
            </a:r>
          </a:p>
          <a:p>
            <a:r>
              <a:rPr lang="en-US" dirty="0" smtClean="0"/>
              <a:t>Be </a:t>
            </a:r>
            <a:r>
              <a:rPr lang="en-US" dirty="0" smtClean="0"/>
              <a:t>able to refine search by price point</a:t>
            </a:r>
          </a:p>
          <a:p>
            <a:r>
              <a:rPr lang="en-US" dirty="0" smtClean="0"/>
              <a:t>Have it all save for later use and be mobile user friendly</a:t>
            </a:r>
            <a:endParaRPr lang="en-US" dirty="0"/>
          </a:p>
        </p:txBody>
      </p:sp>
    </p:spTree>
    <p:extLst>
      <p:ext uri="{BB962C8B-B14F-4D97-AF65-F5344CB8AC3E}">
        <p14:creationId xmlns:p14="http://schemas.microsoft.com/office/powerpoint/2010/main" val="77151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par>
                          <p:cTn id="8" fill="hold">
                            <p:stCondLst>
                              <p:cond delay="1500"/>
                            </p:stCondLst>
                            <p:childTnLst>
                              <p:par>
                                <p:cTn id="9" presetID="18" presetClass="entr" presetSubtype="12" fill="hold" grpId="0" nodeType="afterEffect">
                                  <p:stCondLst>
                                    <p:cond delay="10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strips(downLeft)">
                                      <p:cBhvr>
                                        <p:cTn id="11" dur="500"/>
                                        <p:tgtEl>
                                          <p:spTgt spid="4">
                                            <p:txEl>
                                              <p:pRg st="1" end="1"/>
                                            </p:txEl>
                                          </p:spTgt>
                                        </p:tgtEl>
                                      </p:cBhvr>
                                    </p:animEffect>
                                  </p:childTnLst>
                                </p:cTn>
                              </p:par>
                            </p:childTnLst>
                          </p:cTn>
                        </p:par>
                        <p:par>
                          <p:cTn id="12" fill="hold">
                            <p:stCondLst>
                              <p:cond delay="3000"/>
                            </p:stCondLst>
                            <p:childTnLst>
                              <p:par>
                                <p:cTn id="13" presetID="18" presetClass="entr" presetSubtype="12"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strips(downLeft)">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Focus and </a:t>
            </a:r>
            <a:r>
              <a:rPr lang="en-US" dirty="0" smtClean="0"/>
              <a:t>Development </a:t>
            </a:r>
            <a:r>
              <a:rPr lang="en-US" dirty="0"/>
              <a:t>of App</a:t>
            </a:r>
          </a:p>
        </p:txBody>
      </p:sp>
      <p:sp>
        <p:nvSpPr>
          <p:cNvPr id="5" name="Content Placeholder 4"/>
          <p:cNvSpPr>
            <a:spLocks noGrp="1"/>
          </p:cNvSpPr>
          <p:nvPr>
            <p:ph sz="half" idx="1"/>
          </p:nvPr>
        </p:nvSpPr>
        <p:spPr/>
        <p:txBody>
          <a:bodyPr>
            <a:normAutofit fontScale="92500" lnSpcReduction="20000"/>
          </a:bodyPr>
          <a:lstStyle/>
          <a:p>
            <a:r>
              <a:rPr lang="en-US" dirty="0" smtClean="0"/>
              <a:t>Utilized Walmart API for shopping</a:t>
            </a:r>
          </a:p>
          <a:p>
            <a:r>
              <a:rPr lang="en-US" dirty="0" smtClean="0"/>
              <a:t>Ensured Responsiveness</a:t>
            </a:r>
          </a:p>
          <a:p>
            <a:r>
              <a:rPr lang="en-US" dirty="0" smtClean="0"/>
              <a:t>Ability to add multiple friends for easy shopping</a:t>
            </a:r>
          </a:p>
          <a:p>
            <a:r>
              <a:rPr lang="en-US" dirty="0"/>
              <a:t>Give ability to search </a:t>
            </a:r>
            <a:r>
              <a:rPr lang="en-US" dirty="0" smtClean="0"/>
              <a:t>by price </a:t>
            </a:r>
            <a:r>
              <a:rPr lang="en-US" dirty="0"/>
              <a:t>range</a:t>
            </a:r>
          </a:p>
          <a:p>
            <a:r>
              <a:rPr lang="en-US" dirty="0" smtClean="0"/>
              <a:t>Display </a:t>
            </a:r>
            <a:r>
              <a:rPr lang="en-US" dirty="0" smtClean="0"/>
              <a:t>21 </a:t>
            </a:r>
            <a:r>
              <a:rPr lang="en-US" dirty="0" smtClean="0"/>
              <a:t>items and sort by price relating to the product search</a:t>
            </a:r>
          </a:p>
          <a:p>
            <a:r>
              <a:rPr lang="en-US" dirty="0" smtClean="0"/>
              <a:t>Bring the user to Walmart product page for purchasing </a:t>
            </a:r>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1725" y="2588541"/>
            <a:ext cx="4718050" cy="3254131"/>
          </a:xfrm>
        </p:spPr>
      </p:pic>
    </p:spTree>
    <p:extLst>
      <p:ext uri="{BB962C8B-B14F-4D97-AF65-F5344CB8AC3E}">
        <p14:creationId xmlns:p14="http://schemas.microsoft.com/office/powerpoint/2010/main" val="319039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1000"/>
                            </p:stCondLst>
                            <p:childTnLst>
                              <p:par>
                                <p:cTn id="11" presetID="37"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5">
                                            <p:txEl>
                                              <p:pRg st="1" end="1"/>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xEl>
                                              <p:pRg st="1" end="1"/>
                                            </p:txEl>
                                          </p:spTgt>
                                        </p:tgtEl>
                                        <p:attrNameLst>
                                          <p:attrName>ppt_y</p:attrName>
                                        </p:attrNameLst>
                                      </p:cBhvr>
                                      <p:tavLst>
                                        <p:tav tm="0">
                                          <p:val>
                                            <p:strVal val="#ppt_y-.03"/>
                                          </p:val>
                                        </p:tav>
                                        <p:tav tm="100000">
                                          <p:val>
                                            <p:strVal val="#ppt_y"/>
                                          </p:val>
                                        </p:tav>
                                      </p:tavLst>
                                    </p:anim>
                                  </p:childTnLst>
                                </p:cTn>
                              </p:par>
                            </p:childTnLst>
                          </p:cTn>
                        </p:par>
                        <p:par>
                          <p:cTn id="24" fill="hold">
                            <p:stCondLst>
                              <p:cond delay="3000"/>
                            </p:stCondLst>
                            <p:childTnLst>
                              <p:par>
                                <p:cTn id="25" presetID="37"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5">
                                            <p:txEl>
                                              <p:pRg st="2" end="2"/>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xEl>
                                              <p:pRg st="2" end="2"/>
                                            </p:txEl>
                                          </p:spTgt>
                                        </p:tgtEl>
                                        <p:attrNameLst>
                                          <p:attrName>ppt_y</p:attrName>
                                        </p:attrNameLst>
                                      </p:cBhvr>
                                      <p:tavLst>
                                        <p:tav tm="0">
                                          <p:val>
                                            <p:strVal val="#ppt_y-.03"/>
                                          </p:val>
                                        </p:tav>
                                        <p:tav tm="100000">
                                          <p:val>
                                            <p:strVal val="#ppt_y"/>
                                          </p:val>
                                        </p:tav>
                                      </p:tavLst>
                                    </p:anim>
                                  </p:childTnLst>
                                </p:cTn>
                              </p:par>
                            </p:childTnLst>
                          </p:cTn>
                        </p:par>
                        <p:par>
                          <p:cTn id="31" fill="hold">
                            <p:stCondLst>
                              <p:cond delay="4000"/>
                            </p:stCondLst>
                            <p:childTnLst>
                              <p:par>
                                <p:cTn id="32" presetID="37" presetClass="entr" presetSubtype="0" fill="hold" grpId="0" nodeType="after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1000"/>
                                        <p:tgtEl>
                                          <p:spTgt spid="5">
                                            <p:txEl>
                                              <p:pRg st="3" end="3"/>
                                            </p:txEl>
                                          </p:spTgt>
                                        </p:tgtEl>
                                      </p:cBhvr>
                                    </p:animEffect>
                                    <p:anim calcmode="lin" valueType="num">
                                      <p:cBhvr>
                                        <p:cTn id="3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6" dur="900" decel="100000" fill="hold"/>
                                        <p:tgtEl>
                                          <p:spTgt spid="5">
                                            <p:txEl>
                                              <p:pRg st="3" end="3"/>
                                            </p:txEl>
                                          </p:spTgt>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
                                            <p:txEl>
                                              <p:pRg st="3" end="3"/>
                                            </p:txEl>
                                          </p:spTgt>
                                        </p:tgtEl>
                                        <p:attrNameLst>
                                          <p:attrName>ppt_y</p:attrName>
                                        </p:attrNameLst>
                                      </p:cBhvr>
                                      <p:tavLst>
                                        <p:tav tm="0">
                                          <p:val>
                                            <p:strVal val="#ppt_y-.03"/>
                                          </p:val>
                                        </p:tav>
                                        <p:tav tm="100000">
                                          <p:val>
                                            <p:strVal val="#ppt_y"/>
                                          </p:val>
                                        </p:tav>
                                      </p:tavLst>
                                    </p:anim>
                                  </p:childTnLst>
                                </p:cTn>
                              </p:par>
                            </p:childTnLst>
                          </p:cTn>
                        </p:par>
                        <p:par>
                          <p:cTn id="38" fill="hold">
                            <p:stCondLst>
                              <p:cond delay="5000"/>
                            </p:stCondLst>
                            <p:childTnLst>
                              <p:par>
                                <p:cTn id="39" presetID="37" presetClass="entr" presetSubtype="0" fill="hold" grpId="0" nodeType="after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1000"/>
                                        <p:tgtEl>
                                          <p:spTgt spid="5">
                                            <p:txEl>
                                              <p:pRg st="4" end="4"/>
                                            </p:txEl>
                                          </p:spTgt>
                                        </p:tgtEl>
                                      </p:cBhvr>
                                    </p:animEffect>
                                    <p:anim calcmode="lin" valueType="num">
                                      <p:cBhvr>
                                        <p:cTn id="4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5">
                                            <p:txEl>
                                              <p:pRg st="4" end="4"/>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5">
                                            <p:txEl>
                                              <p:pRg st="4" end="4"/>
                                            </p:txEl>
                                          </p:spTgt>
                                        </p:tgtEl>
                                        <p:attrNameLst>
                                          <p:attrName>ppt_y</p:attrName>
                                        </p:attrNameLst>
                                      </p:cBhvr>
                                      <p:tavLst>
                                        <p:tav tm="0">
                                          <p:val>
                                            <p:strVal val="#ppt_y-.03"/>
                                          </p:val>
                                        </p:tav>
                                        <p:tav tm="100000">
                                          <p:val>
                                            <p:strVal val="#ppt_y"/>
                                          </p:val>
                                        </p:tav>
                                      </p:tavLst>
                                    </p:anim>
                                  </p:childTnLst>
                                </p:cTn>
                              </p:par>
                            </p:childTnLst>
                          </p:cTn>
                        </p:par>
                        <p:par>
                          <p:cTn id="45" fill="hold">
                            <p:stCondLst>
                              <p:cond delay="6000"/>
                            </p:stCondLst>
                            <p:childTnLst>
                              <p:par>
                                <p:cTn id="46" presetID="37" presetClass="entr" presetSubtype="0" fill="hold" grpId="0" nodeType="after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1000"/>
                                        <p:tgtEl>
                                          <p:spTgt spid="5">
                                            <p:txEl>
                                              <p:pRg st="5" end="5"/>
                                            </p:txEl>
                                          </p:spTgt>
                                        </p:tgtEl>
                                      </p:cBhvr>
                                    </p:animEffect>
                                    <p:anim calcmode="lin" valueType="num">
                                      <p:cBhvr>
                                        <p:cTn id="4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0" dur="900" decel="100000" fill="hold"/>
                                        <p:tgtEl>
                                          <p:spTgt spid="5">
                                            <p:txEl>
                                              <p:pRg st="5" end="5"/>
                                            </p:txEl>
                                          </p:spTgt>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5">
                                            <p:txEl>
                                              <p:pRg st="5" end="5"/>
                                            </p:txEl>
                                          </p:spTgt>
                                        </p:tgtEl>
                                        <p:attrNameLst>
                                          <p:attrName>ppt_y</p:attrName>
                                        </p:attrNameLst>
                                      </p:cBhvr>
                                      <p:tavLst>
                                        <p:tav tm="0">
                                          <p:val>
                                            <p:strVal val="#ppt_y-.03"/>
                                          </p:val>
                                        </p:tav>
                                        <p:tav tm="100000">
                                          <p:val>
                                            <p:strVal val="#ppt_y"/>
                                          </p:val>
                                        </p:tav>
                                      </p:tavLst>
                                    </p:anim>
                                  </p:childTnLst>
                                </p:cTn>
                              </p:par>
                            </p:childTnLst>
                          </p:cTn>
                        </p:par>
                        <p:par>
                          <p:cTn id="52" fill="hold">
                            <p:stCondLst>
                              <p:cond delay="7000"/>
                            </p:stCondLst>
                            <p:childTnLst>
                              <p:par>
                                <p:cTn id="53" presetID="6" presetClass="entr" presetSubtype="16"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circle(in)">
                                      <p:cBhvr>
                                        <p:cTn id="5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Building Process</a:t>
            </a:r>
            <a:endParaRPr lang="en-US" dirty="0"/>
          </a:p>
        </p:txBody>
      </p:sp>
      <p:sp>
        <p:nvSpPr>
          <p:cNvPr id="3" name="Content Placeholder 2"/>
          <p:cNvSpPr>
            <a:spLocks noGrp="1"/>
          </p:cNvSpPr>
          <p:nvPr>
            <p:ph sz="half" idx="1"/>
          </p:nvPr>
        </p:nvSpPr>
        <p:spPr/>
        <p:txBody>
          <a:bodyPr>
            <a:normAutofit/>
          </a:bodyPr>
          <a:lstStyle/>
          <a:p>
            <a:r>
              <a:rPr lang="en-US" dirty="0" smtClean="0"/>
              <a:t>HTML</a:t>
            </a:r>
          </a:p>
          <a:p>
            <a:r>
              <a:rPr lang="en-US" dirty="0" smtClean="0"/>
              <a:t>CSS</a:t>
            </a:r>
          </a:p>
          <a:p>
            <a:pPr lvl="1"/>
            <a:r>
              <a:rPr lang="en-US" dirty="0" smtClean="0"/>
              <a:t>Bootstrap</a:t>
            </a:r>
          </a:p>
          <a:p>
            <a:r>
              <a:rPr lang="en-US" dirty="0" err="1" smtClean="0"/>
              <a:t>Javascript</a:t>
            </a:r>
            <a:endParaRPr lang="en-US" dirty="0" smtClean="0"/>
          </a:p>
          <a:p>
            <a:pPr lvl="1"/>
            <a:r>
              <a:rPr lang="en-US" dirty="0" smtClean="0"/>
              <a:t>jQuery</a:t>
            </a:r>
          </a:p>
          <a:p>
            <a:pPr lvl="1"/>
            <a:r>
              <a:rPr lang="en-US" dirty="0" smtClean="0"/>
              <a:t>JSON</a:t>
            </a:r>
          </a:p>
          <a:p>
            <a:pPr lvl="1"/>
            <a:r>
              <a:rPr lang="en-US" dirty="0" smtClean="0"/>
              <a:t>JSONP</a:t>
            </a:r>
            <a:endParaRPr lang="en-US" dirty="0" smtClean="0"/>
          </a:p>
        </p:txBody>
      </p:sp>
      <p:sp>
        <p:nvSpPr>
          <p:cNvPr id="4" name="Content Placeholder 3"/>
          <p:cNvSpPr>
            <a:spLocks noGrp="1"/>
          </p:cNvSpPr>
          <p:nvPr>
            <p:ph sz="half" idx="2"/>
          </p:nvPr>
        </p:nvSpPr>
        <p:spPr/>
        <p:txBody>
          <a:bodyPr>
            <a:normAutofit/>
          </a:bodyPr>
          <a:lstStyle/>
          <a:p>
            <a:r>
              <a:rPr lang="en-US" dirty="0" err="1"/>
              <a:t>Git</a:t>
            </a:r>
            <a:r>
              <a:rPr lang="en-US" dirty="0"/>
              <a:t> / GitHub</a:t>
            </a:r>
          </a:p>
          <a:p>
            <a:r>
              <a:rPr lang="en-US" dirty="0"/>
              <a:t>Google Firebase</a:t>
            </a:r>
          </a:p>
          <a:p>
            <a:r>
              <a:rPr lang="en-US" dirty="0" err="1"/>
              <a:t>Heroku</a:t>
            </a:r>
            <a:endParaRPr lang="en-US" dirty="0"/>
          </a:p>
          <a:p>
            <a:endParaRPr lang="en-US" dirty="0"/>
          </a:p>
        </p:txBody>
      </p:sp>
    </p:spTree>
    <p:extLst>
      <p:ext uri="{BB962C8B-B14F-4D97-AF65-F5344CB8AC3E}">
        <p14:creationId xmlns:p14="http://schemas.microsoft.com/office/powerpoint/2010/main" val="1725718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31" presetClass="entr" presetSubtype="0" fill="hold" grpId="0" nodeType="after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3000"/>
                            </p:stCondLst>
                            <p:childTnLst>
                              <p:par>
                                <p:cTn id="18" presetID="31" presetClass="entr" presetSubtype="0" fill="hold" grpId="0" nodeType="afterEffect">
                                  <p:stCondLst>
                                    <p:cond delay="50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par>
                          <p:cTn id="24" fill="hold">
                            <p:stCondLst>
                              <p:cond delay="4500"/>
                            </p:stCondLst>
                            <p:childTnLst>
                              <p:par>
                                <p:cTn id="25" presetID="31" presetClass="entr" presetSubtype="0" fill="hold" grpId="0" nodeType="afterEffect">
                                  <p:stCondLst>
                                    <p:cond delay="50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2" end="2"/>
                                            </p:txEl>
                                          </p:spTgt>
                                        </p:tgtEl>
                                      </p:cBhvr>
                                    </p:animEffect>
                                  </p:childTnLst>
                                </p:cTn>
                              </p:par>
                            </p:childTnLst>
                          </p:cTn>
                        </p:par>
                        <p:par>
                          <p:cTn id="31" fill="hold">
                            <p:stCondLst>
                              <p:cond delay="6000"/>
                            </p:stCondLst>
                            <p:childTnLst>
                              <p:par>
                                <p:cTn id="32" presetID="31" presetClass="entr" presetSubtype="0" fill="hold" grpId="0" nodeType="afterEffect">
                                  <p:stCondLst>
                                    <p:cond delay="50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7" dur="1000"/>
                                        <p:tgtEl>
                                          <p:spTgt spid="3">
                                            <p:txEl>
                                              <p:pRg st="3" end="3"/>
                                            </p:txEl>
                                          </p:spTgt>
                                        </p:tgtEl>
                                      </p:cBhvr>
                                    </p:animEffect>
                                  </p:childTnLst>
                                </p:cTn>
                              </p:par>
                            </p:childTnLst>
                          </p:cTn>
                        </p:par>
                        <p:par>
                          <p:cTn id="38" fill="hold">
                            <p:stCondLst>
                              <p:cond delay="7500"/>
                            </p:stCondLst>
                            <p:childTnLst>
                              <p:par>
                                <p:cTn id="39" presetID="31" presetClass="entr" presetSubtype="0" fill="hold" grpId="0" nodeType="afterEffect">
                                  <p:stCondLst>
                                    <p:cond delay="50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4" end="4"/>
                                            </p:txEl>
                                          </p:spTgt>
                                        </p:tgtEl>
                                      </p:cBhvr>
                                    </p:animEffect>
                                  </p:childTnLst>
                                </p:cTn>
                              </p:par>
                            </p:childTnLst>
                          </p:cTn>
                        </p:par>
                        <p:par>
                          <p:cTn id="45" fill="hold">
                            <p:stCondLst>
                              <p:cond delay="9000"/>
                            </p:stCondLst>
                            <p:childTnLst>
                              <p:par>
                                <p:cTn id="46" presetID="31" presetClass="entr" presetSubtype="0" fill="hold" grpId="0" nodeType="afterEffect">
                                  <p:stCondLst>
                                    <p:cond delay="500"/>
                                  </p:stCondLst>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p:cTn id="4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5" end="5"/>
                                            </p:txEl>
                                          </p:spTgt>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p:cTn id="5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6" end="6"/>
                                            </p:txEl>
                                          </p:spTgt>
                                        </p:tgtEl>
                                      </p:cBhvr>
                                    </p:animEffect>
                                  </p:childTnLst>
                                </p:cTn>
                              </p:par>
                            </p:childTnLst>
                          </p:cTn>
                        </p:par>
                        <p:par>
                          <p:cTn id="58" fill="hold">
                            <p:stCondLst>
                              <p:cond delay="10500"/>
                            </p:stCondLst>
                            <p:childTnLst>
                              <p:par>
                                <p:cTn id="59" presetID="31" presetClass="entr" presetSubtype="0" fill="hold" grpId="0" nodeType="after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 calcmode="lin" valueType="num">
                                      <p:cBhvr>
                                        <p:cTn id="61"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62"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63"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64" dur="1000"/>
                                        <p:tgtEl>
                                          <p:spTgt spid="4">
                                            <p:txEl>
                                              <p:pRg st="0" end="0"/>
                                            </p:txEl>
                                          </p:spTgt>
                                        </p:tgtEl>
                                      </p:cBhvr>
                                    </p:animEffect>
                                  </p:childTnLst>
                                </p:cTn>
                              </p:par>
                            </p:childTnLst>
                          </p:cTn>
                        </p:par>
                        <p:par>
                          <p:cTn id="65" fill="hold">
                            <p:stCondLst>
                              <p:cond delay="11500"/>
                            </p:stCondLst>
                            <p:childTnLst>
                              <p:par>
                                <p:cTn id="66" presetID="31" presetClass="entr" presetSubtype="0" fill="hold" grpId="0" nodeType="afterEffect">
                                  <p:stCondLst>
                                    <p:cond delay="0"/>
                                  </p:stCondLst>
                                  <p:childTnLst>
                                    <p:set>
                                      <p:cBhvr>
                                        <p:cTn id="67" dur="1" fill="hold">
                                          <p:stCondLst>
                                            <p:cond delay="0"/>
                                          </p:stCondLst>
                                        </p:cTn>
                                        <p:tgtEl>
                                          <p:spTgt spid="4">
                                            <p:txEl>
                                              <p:pRg st="1" end="1"/>
                                            </p:txEl>
                                          </p:spTgt>
                                        </p:tgtEl>
                                        <p:attrNameLst>
                                          <p:attrName>style.visibility</p:attrName>
                                        </p:attrNameLst>
                                      </p:cBhvr>
                                      <p:to>
                                        <p:strVal val="visible"/>
                                      </p:to>
                                    </p:set>
                                    <p:anim calcmode="lin" valueType="num">
                                      <p:cBhvr>
                                        <p:cTn id="68"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69"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70"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71" dur="1000"/>
                                        <p:tgtEl>
                                          <p:spTgt spid="4">
                                            <p:txEl>
                                              <p:pRg st="1" end="1"/>
                                            </p:txEl>
                                          </p:spTgt>
                                        </p:tgtEl>
                                      </p:cBhvr>
                                    </p:animEffect>
                                  </p:childTnLst>
                                </p:cTn>
                              </p:par>
                            </p:childTnLst>
                          </p:cTn>
                        </p:par>
                        <p:par>
                          <p:cTn id="72" fill="hold">
                            <p:stCondLst>
                              <p:cond delay="12500"/>
                            </p:stCondLst>
                            <p:childTnLst>
                              <p:par>
                                <p:cTn id="73" presetID="31" presetClass="entr" presetSubtype="0" fill="hold" grpId="0" nodeType="afterEffect">
                                  <p:stCondLst>
                                    <p:cond delay="0"/>
                                  </p:stCondLst>
                                  <p:childTnLst>
                                    <p:set>
                                      <p:cBhvr>
                                        <p:cTn id="74" dur="1" fill="hold">
                                          <p:stCondLst>
                                            <p:cond delay="0"/>
                                          </p:stCondLst>
                                        </p:cTn>
                                        <p:tgtEl>
                                          <p:spTgt spid="4">
                                            <p:txEl>
                                              <p:pRg st="2" end="2"/>
                                            </p:txEl>
                                          </p:spTgt>
                                        </p:tgtEl>
                                        <p:attrNameLst>
                                          <p:attrName>style.visibility</p:attrName>
                                        </p:attrNameLst>
                                      </p:cBhvr>
                                      <p:to>
                                        <p:strVal val="visible"/>
                                      </p:to>
                                    </p:set>
                                    <p:anim calcmode="lin" valueType="num">
                                      <p:cBhvr>
                                        <p:cTn id="75"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76"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77"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78"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Initialize Firebase</a:t>
            </a:r>
            <a:endParaRPr lang="en-US" dirty="0"/>
          </a:p>
        </p:txBody>
      </p:sp>
      <p:sp>
        <p:nvSpPr>
          <p:cNvPr id="3" name="Content Placeholder 2"/>
          <p:cNvSpPr>
            <a:spLocks noGrp="1"/>
          </p:cNvSpPr>
          <p:nvPr>
            <p:ph sz="half" idx="1"/>
          </p:nvPr>
        </p:nvSpPr>
        <p:spPr/>
        <p:txBody>
          <a:bodyPr/>
          <a:lstStyle/>
          <a:p>
            <a:r>
              <a:rPr lang="en-US" dirty="0" smtClean="0"/>
              <a:t>Utilized Firebase to ensure user account access and be able to save data</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1725" y="2939078"/>
            <a:ext cx="4718050" cy="2553057"/>
          </a:xfrm>
        </p:spPr>
      </p:pic>
    </p:spTree>
    <p:extLst>
      <p:ext uri="{BB962C8B-B14F-4D97-AF65-F5344CB8AC3E}">
        <p14:creationId xmlns:p14="http://schemas.microsoft.com/office/powerpoint/2010/main" val="1535220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800" decel="100000"/>
                                        <p:tgtEl>
                                          <p:spTgt spid="3">
                                            <p:txEl>
                                              <p:pRg st="0" end="0"/>
                                            </p:txEl>
                                          </p:spTgt>
                                        </p:tgtEl>
                                      </p:cBhvr>
                                    </p:animEffect>
                                    <p:anim calcmode="lin" valueType="num">
                                      <p:cBhvr>
                                        <p:cTn id="14"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15"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6"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par>
                          <p:cTn id="19" fill="hold">
                            <p:stCondLst>
                              <p:cond delay="2000"/>
                            </p:stCondLst>
                            <p:childTnLst>
                              <p:par>
                                <p:cTn id="20" presetID="37"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Development</a:t>
            </a:r>
            <a:endParaRPr lang="en-US" dirty="0"/>
          </a:p>
        </p:txBody>
      </p:sp>
      <p:sp>
        <p:nvSpPr>
          <p:cNvPr id="3" name="Content Placeholder 2"/>
          <p:cNvSpPr>
            <a:spLocks noGrp="1"/>
          </p:cNvSpPr>
          <p:nvPr>
            <p:ph sz="half" idx="1"/>
          </p:nvPr>
        </p:nvSpPr>
        <p:spPr>
          <a:xfrm>
            <a:off x="1298448" y="2560320"/>
            <a:ext cx="4718304" cy="1471316"/>
          </a:xfrm>
        </p:spPr>
        <p:txBody>
          <a:bodyPr>
            <a:normAutofit fontScale="92500"/>
          </a:bodyPr>
          <a:lstStyle/>
          <a:p>
            <a:r>
              <a:rPr lang="en-US" dirty="0" smtClean="0"/>
              <a:t>Authentication </a:t>
            </a:r>
            <a:r>
              <a:rPr lang="en-US" smtClean="0"/>
              <a:t>and Real-time Database</a:t>
            </a:r>
          </a:p>
          <a:p>
            <a:r>
              <a:rPr lang="en-US" dirty="0" smtClean="0"/>
              <a:t>Create </a:t>
            </a:r>
            <a:r>
              <a:rPr lang="en-US" dirty="0" smtClean="0"/>
              <a:t>User Account</a:t>
            </a:r>
          </a:p>
          <a:p>
            <a:r>
              <a:rPr lang="en-US" dirty="0" smtClean="0"/>
              <a:t>User Login Area</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95402" y="4031636"/>
            <a:ext cx="4718050" cy="1640015"/>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089" y="2918647"/>
            <a:ext cx="4835509" cy="2225978"/>
          </a:xfrm>
          <a:prstGeom prst="rect">
            <a:avLst/>
          </a:prstGeom>
        </p:spPr>
      </p:pic>
    </p:spTree>
    <p:extLst>
      <p:ext uri="{BB962C8B-B14F-4D97-AF65-F5344CB8AC3E}">
        <p14:creationId xmlns:p14="http://schemas.microsoft.com/office/powerpoint/2010/main" val="7013152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17" presetClass="entr" presetSubtype="10"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50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par>
                          <p:cTn id="19" fill="hold">
                            <p:stCondLst>
                              <p:cond delay="1000"/>
                            </p:stCondLst>
                            <p:childTnLst>
                              <p:par>
                                <p:cTn id="20" presetID="17" presetClass="entr" presetSubtype="10" fill="hold" grpId="0"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User Validation through Modal</a:t>
            </a:r>
            <a:endParaRPr lang="en-US" dirty="0"/>
          </a:p>
        </p:txBody>
      </p:sp>
      <p:sp>
        <p:nvSpPr>
          <p:cNvPr id="3" name="Content Placeholder 2"/>
          <p:cNvSpPr>
            <a:spLocks noGrp="1"/>
          </p:cNvSpPr>
          <p:nvPr>
            <p:ph sz="half" idx="1"/>
          </p:nvPr>
        </p:nvSpPr>
        <p:spPr>
          <a:xfrm>
            <a:off x="6099046" y="2611120"/>
            <a:ext cx="4718304" cy="3310128"/>
          </a:xfrm>
        </p:spPr>
        <p:txBody>
          <a:bodyPr/>
          <a:lstStyle/>
          <a:p>
            <a:r>
              <a:rPr lang="en-US" dirty="0" smtClean="0"/>
              <a:t>Created Modal via Bootstrap to ensure all fields are correct or alert user of an error.</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8548" y="3967693"/>
            <a:ext cx="4718050" cy="154569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807" y="2709599"/>
            <a:ext cx="4969991" cy="2516188"/>
          </a:xfrm>
          <a:prstGeom prst="rect">
            <a:avLst/>
          </a:prstGeom>
        </p:spPr>
      </p:pic>
    </p:spTree>
    <p:extLst>
      <p:ext uri="{BB962C8B-B14F-4D97-AF65-F5344CB8AC3E}">
        <p14:creationId xmlns:p14="http://schemas.microsoft.com/office/powerpoint/2010/main" val="10221436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500"/>
                            </p:stCondLst>
                            <p:childTnLst>
                              <p:par>
                                <p:cTn id="9" presetID="55" presetClass="entr" presetSubtype="0"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
                                            <p:txEl>
                                              <p:pRg st="0" end="0"/>
                                            </p:txEl>
                                          </p:spTgt>
                                        </p:tgtEl>
                                      </p:cBhvr>
                                    </p:animEffect>
                                  </p:childTnLst>
                                </p:cTn>
                              </p:par>
                            </p:childTnLst>
                          </p:cTn>
                        </p:par>
                        <p:par>
                          <p:cTn id="14" fill="hold">
                            <p:stCondLst>
                              <p:cond delay="4000"/>
                            </p:stCondLst>
                            <p:childTnLst>
                              <p:par>
                                <p:cTn id="15" presetID="42" presetClass="entr" presetSubtype="0"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5500"/>
                            </p:stCondLst>
                            <p:childTnLst>
                              <p:par>
                                <p:cTn id="21" presetID="30" presetClass="entr" presetSubtype="0" fill="hold" nodeType="after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to Friend List</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5402" y="2560320"/>
            <a:ext cx="4718050" cy="567021"/>
          </a:xfrm>
        </p:spPr>
      </p:pic>
      <p:sp>
        <p:nvSpPr>
          <p:cNvPr id="4" name="Content Placeholder 3"/>
          <p:cNvSpPr>
            <a:spLocks noGrp="1"/>
          </p:cNvSpPr>
          <p:nvPr>
            <p:ph sz="half" idx="2"/>
          </p:nvPr>
        </p:nvSpPr>
        <p:spPr/>
        <p:txBody>
          <a:bodyPr/>
          <a:lstStyle/>
          <a:p>
            <a:r>
              <a:rPr lang="en-US" dirty="0" smtClean="0"/>
              <a:t>Create your friend list via the form in the header</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127" y="3401662"/>
            <a:ext cx="2260600" cy="2552700"/>
          </a:xfrm>
          <a:prstGeom prst="rect">
            <a:avLst/>
          </a:prstGeom>
        </p:spPr>
      </p:pic>
    </p:spTree>
    <p:extLst>
      <p:ext uri="{BB962C8B-B14F-4D97-AF65-F5344CB8AC3E}">
        <p14:creationId xmlns:p14="http://schemas.microsoft.com/office/powerpoint/2010/main" val="5830098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4">
                                            <p:txEl>
                                              <p:pRg st="0" end="0"/>
                                            </p:txEl>
                                          </p:spTgt>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edge">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Snippet of Adding Friends</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28800" y="2560638"/>
            <a:ext cx="3386892" cy="359747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4000" y="2560638"/>
            <a:ext cx="3580265" cy="3605216"/>
          </a:xfrm>
        </p:spPr>
      </p:pic>
    </p:spTree>
    <p:extLst>
      <p:ext uri="{BB962C8B-B14F-4D97-AF65-F5344CB8AC3E}">
        <p14:creationId xmlns:p14="http://schemas.microsoft.com/office/powerpoint/2010/main" val="724408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2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edge">
                                      <p:cBhvr>
                                        <p:cTn id="13" dur="2000"/>
                                        <p:tgtEl>
                                          <p:spTgt spid="5"/>
                                        </p:tgtEl>
                                      </p:cBhvr>
                                    </p:animEffect>
                                  </p:childTnLst>
                                </p:cTn>
                              </p:par>
                              <p:par>
                                <p:cTn id="14" presetID="2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edge">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860</TotalTime>
  <Words>365</Words>
  <Application>Microsoft Macintosh PowerPoint</Application>
  <PresentationFormat>Widescreen</PresentationFormat>
  <Paragraphs>55</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Garamond</vt:lpstr>
      <vt:lpstr>Arial</vt:lpstr>
      <vt:lpstr>Organic</vt:lpstr>
      <vt:lpstr>Giftly</vt:lpstr>
      <vt:lpstr>The Hero You Didn’t Know You Needed</vt:lpstr>
      <vt:lpstr>Focus and Development of App</vt:lpstr>
      <vt:lpstr>The Building Process</vt:lpstr>
      <vt:lpstr>Initialize Firebase</vt:lpstr>
      <vt:lpstr>User Development</vt:lpstr>
      <vt:lpstr>Creating User Validation through Modal</vt:lpstr>
      <vt:lpstr>Adding to Friend List</vt:lpstr>
      <vt:lpstr>Code Snippet of Adding Friends</vt:lpstr>
      <vt:lpstr>Search for Items</vt:lpstr>
      <vt:lpstr>Other Features</vt:lpstr>
      <vt:lpstr>Future Versions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Beaulieu</dc:creator>
  <cp:lastModifiedBy>Stefan Beaulieu</cp:lastModifiedBy>
  <cp:revision>23</cp:revision>
  <dcterms:created xsi:type="dcterms:W3CDTF">2016-11-17T02:33:56Z</dcterms:created>
  <dcterms:modified xsi:type="dcterms:W3CDTF">2016-11-17T23:24:04Z</dcterms:modified>
</cp:coreProperties>
</file>